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avi" ContentType="video/avi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30"/>
  </p:notesMasterIdLst>
  <p:handoutMasterIdLst>
    <p:handoutMasterId r:id="rId31"/>
  </p:handoutMasterIdLst>
  <p:sldIdLst>
    <p:sldId id="256" r:id="rId2"/>
    <p:sldId id="258" r:id="rId3"/>
    <p:sldId id="259" r:id="rId4"/>
    <p:sldId id="262" r:id="rId5"/>
    <p:sldId id="265" r:id="rId6"/>
    <p:sldId id="267" r:id="rId7"/>
    <p:sldId id="273" r:id="rId8"/>
    <p:sldId id="274" r:id="rId9"/>
    <p:sldId id="275" r:id="rId10"/>
    <p:sldId id="277" r:id="rId11"/>
    <p:sldId id="263" r:id="rId12"/>
    <p:sldId id="276" r:id="rId13"/>
    <p:sldId id="268" r:id="rId14"/>
    <p:sldId id="278" r:id="rId15"/>
    <p:sldId id="269" r:id="rId16"/>
    <p:sldId id="270" r:id="rId17"/>
    <p:sldId id="279" r:id="rId18"/>
    <p:sldId id="280" r:id="rId19"/>
    <p:sldId id="271" r:id="rId20"/>
    <p:sldId id="281" r:id="rId21"/>
    <p:sldId id="282" r:id="rId22"/>
    <p:sldId id="272" r:id="rId23"/>
    <p:sldId id="266" r:id="rId24"/>
    <p:sldId id="284" r:id="rId25"/>
    <p:sldId id="283" r:id="rId26"/>
    <p:sldId id="285" r:id="rId27"/>
    <p:sldId id="286" r:id="rId28"/>
    <p:sldId id="287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74" autoAdjust="0"/>
    <p:restoredTop sz="94660"/>
  </p:normalViewPr>
  <p:slideViewPr>
    <p:cSldViewPr snapToGrid="0">
      <p:cViewPr>
        <p:scale>
          <a:sx n="66" d="100"/>
          <a:sy n="66" d="100"/>
        </p:scale>
        <p:origin x="-894" y="-27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FE3219-D60E-4B7C-8C47-3721D21BA2F8}" type="datetimeFigureOut">
              <a:rPr lang="pt-PT" smtClean="0"/>
              <a:t>28/07/2019</a:t>
            </a:fld>
            <a:endParaRPr lang="pt-PT"/>
          </a:p>
        </p:txBody>
      </p:sp>
      <p:sp>
        <p:nvSpPr>
          <p:cNvPr id="4" name="Marcador de Posição do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pt-PT" dirty="0" smtClean="0"/>
              <a:t>Ano Létivo 18/19</a:t>
            </a:r>
            <a:endParaRPr lang="pt-PT" dirty="0"/>
          </a:p>
        </p:txBody>
      </p:sp>
      <p:sp>
        <p:nvSpPr>
          <p:cNvPr id="5" name="Marcador de Posição do Número do Diapositivo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11405E-A12D-43E3-A8CD-3378A1F492C3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686715458"/>
      </p:ext>
    </p:extLst>
  </p:cSld>
  <p:clrMap bg1="lt1" tx1="dk1" bg2="lt2" tx2="dk2" accent1="accent1" accent2="accent2" accent3="accent3" accent4="accent4" accent5="accent5" accent6="accent6" hlink="hlink" folHlink="folHlink"/>
  <p:hf sldNum="0"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63413D-A384-414C-A78E-13C6D767DA47}" type="datetimeFigureOut">
              <a:rPr lang="pt-PT" smtClean="0"/>
              <a:t>28/07/2019</a:t>
            </a:fld>
            <a:endParaRPr lang="pt-PT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PT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 smtClean="0"/>
              <a:t>Editar os estilos de texto do Modelo Global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pt-PT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pt-PT" dirty="0" smtClean="0"/>
              <a:t>Ano Létivo 18/19</a:t>
            </a:r>
            <a:endParaRPr lang="pt-PT" dirty="0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2C17D0-C87B-4C04-9E33-83B0AF358DE2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563723320"/>
      </p:ext>
    </p:extLst>
  </p:cSld>
  <p:clrMap bg1="lt1" tx1="dk1" bg2="lt2" tx2="dk2" accent1="accent1" accent2="accent2" accent3="accent3" accent4="accent4" accent5="accent5" accent6="accent6" hlink="hlink" folHlink="folHlink"/>
  <p:hf sldNum="0"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pt-PT" smtClean="0"/>
              <a:t>Clique para editar o estilo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PT" smtClean="0"/>
              <a:t>Clique para editar o estilo do subtítulo do Modelo Global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10089390" y="1792223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/>
                </a:solidFill>
              </a:defRPr>
            </a:lvl1pPr>
          </a:lstStyle>
          <a:p>
            <a:fld id="{A6FB8ED1-9467-4966-8A6F-66D3A79406F6}" type="datetime1">
              <a:rPr lang="en-US" smtClean="0"/>
              <a:t>7/28/2019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8959592" y="3226820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Ano Létivo 18/19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1008" y="292608"/>
            <a:ext cx="838199" cy="767687"/>
          </a:xfrm>
        </p:spPr>
        <p:txBody>
          <a:bodyPr/>
          <a:lstStyle>
            <a:lvl1pPr>
              <a:defRPr sz="2800" b="0" i="0">
                <a:latin typeface="+mj-lt"/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grafia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966674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PT" smtClean="0"/>
              <a:t>Clique para editar o estilo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PT" smtClean="0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6" y="553666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 smtClean="0"/>
              <a:t>Editar os estilos de texto do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F43D73-EFCF-4E88-952E-A79AB9F2EA07}" type="datetime1">
              <a:rPr lang="en-US" smtClean="0"/>
              <a:t>7/28/2019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Ano Létivo 18/19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063416"/>
            <a:ext cx="8825659" cy="1379755"/>
          </a:xfrm>
        </p:spPr>
        <p:txBody>
          <a:bodyPr/>
          <a:lstStyle>
            <a:lvl1pPr>
              <a:defRPr sz="4000"/>
            </a:lvl1pPr>
          </a:lstStyle>
          <a:p>
            <a:r>
              <a:rPr lang="pt-PT" smtClean="0"/>
              <a:t>Clique para editar o estilo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 smtClean="0"/>
              <a:t>Editar os estilos de texto do Modelo Global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B14ABB-C680-484C-A9C1-14352F2072E9}" type="datetime1">
              <a:rPr lang="en-US" smtClean="0"/>
              <a:t>7/28/2019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Ano Létivo 18/19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4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6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3" name="TextBox 12"/>
          <p:cNvSpPr txBox="1"/>
          <p:nvPr/>
        </p:nvSpPr>
        <p:spPr>
          <a:xfrm>
            <a:off x="9719438" y="2631815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”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98295" y="591093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0517"/>
            <a:ext cx="8453906" cy="2698249"/>
          </a:xfrm>
        </p:spPr>
        <p:txBody>
          <a:bodyPr/>
          <a:lstStyle>
            <a:lvl1pPr>
              <a:defRPr sz="4000"/>
            </a:lvl1pPr>
          </a:lstStyle>
          <a:p>
            <a:r>
              <a:rPr lang="pt-PT" smtClean="0"/>
              <a:t>Clique para editar o estilo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25772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 smtClean="0"/>
              <a:t>Editar os estilos de texto do Modelo Global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 smtClean="0"/>
              <a:t>Editar os estilos de texto do Modelo Global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42B3B-C3FC-43C7-A6F1-89318212FA14}" type="datetime1">
              <a:rPr lang="en-US" smtClean="0"/>
              <a:t>7/28/2019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Ano Létivo 18/19</a:t>
            </a:r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pt-PT" smtClean="0"/>
              <a:t>Clique para editar o estilo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33068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 smtClean="0"/>
              <a:t>Editar os estilos de texto do Modelo Global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380A8-FD15-4AB1-9A42-7BDB50FF8A23}" type="datetime1">
              <a:rPr lang="en-US" smtClean="0"/>
              <a:t>7/28/2019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Ano Létivo 18/19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pt-PT" smtClean="0"/>
              <a:t>Clique para editar o estilo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17299"/>
            <a:ext cx="312916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 smtClean="0"/>
              <a:t>Editar os estilos de texto do Modelo Global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4" y="3193561"/>
            <a:ext cx="3129168" cy="283349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 smtClean="0"/>
              <a:t>Editar os estilos de texto do Modelo Global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2"/>
            <a:ext cx="314538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 smtClean="0"/>
              <a:t>Editar os estilos de texto do Modelo Global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93561"/>
            <a:ext cx="3145380" cy="283349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 smtClean="0"/>
              <a:t>Editar os estilos de texto do Modelo Global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6700" y="2617299"/>
            <a:ext cx="3161029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 smtClean="0"/>
              <a:t>Editar os estilos de texto do Modelo Global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6700" y="3193561"/>
            <a:ext cx="3164719" cy="28334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 smtClean="0"/>
              <a:t>Editar os estilos de texto do Modelo Global</a:t>
            </a:r>
          </a:p>
        </p:txBody>
      </p:sp>
      <p:cxnSp>
        <p:nvCxnSpPr>
          <p:cNvPr id="22" name="Straight Connector 21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7F8AC0-D227-4906-B474-6A2E2D318882}" type="datetime1">
              <a:rPr lang="en-US" smtClean="0"/>
              <a:t>7/28/2019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Ano Létivo 18/19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na de 3 Image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pt-PT" smtClean="0"/>
              <a:t>Clique para editar o estilo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2" y="4532845"/>
            <a:ext cx="30504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 smtClean="0"/>
              <a:t>Editar os estilos de texto do Modelo Global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2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PT" smtClean="0"/>
              <a:t>Clique no ícone para adicionar uma imagem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3" y="5109107"/>
            <a:ext cx="3050437" cy="91794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 smtClean="0"/>
              <a:t>Editar os estilos de texto do Modelo Global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537" y="4532846"/>
            <a:ext cx="3046766" cy="651156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 smtClean="0"/>
              <a:t>Editar os estilos de texto do Modelo Global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3" y="2603500"/>
            <a:ext cx="2691241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PT" smtClean="0"/>
              <a:t>Clique no ícone para adicionar uma imagem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8865" y="5184002"/>
            <a:ext cx="3050438" cy="84305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 smtClean="0"/>
              <a:t>Editar os estilos de texto do Modelo Global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3434" y="4532847"/>
            <a:ext cx="3050438" cy="65115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 smtClean="0"/>
              <a:t>Editar os estilos de texto do Modelo Global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PT" smtClean="0"/>
              <a:t>Clique no ícone para adicionar uma imagem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3434" y="5184001"/>
            <a:ext cx="3050437" cy="843054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 smtClean="0"/>
              <a:t>Editar os estilos de texto do Modelo Global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388153" y="2603500"/>
            <a:ext cx="0" cy="3517594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801905" y="2603500"/>
            <a:ext cx="0" cy="34925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50E30C-D748-406C-9CDE-43556B5F84D0}" type="datetime1">
              <a:rPr lang="en-US" smtClean="0"/>
              <a:t>7/28/2019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Ano Létivo 18/19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973668"/>
            <a:ext cx="8825660" cy="706964"/>
          </a:xfrm>
        </p:spPr>
        <p:txBody>
          <a:bodyPr/>
          <a:lstStyle/>
          <a:p>
            <a:r>
              <a:rPr lang="pt-PT" smtClean="0"/>
              <a:t>Clique para editar o estilo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pt-PT" smtClean="0"/>
              <a:t>Editar os estilos de texto do Modelo Global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C4B792-D458-4CB1-A80B-FD9079B01CFD}" type="datetime1">
              <a:rPr lang="en-US" smtClean="0"/>
              <a:t>7/28/2019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Ano Létivo 18/19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Rectangle 7"/>
            <p:cNvSpPr/>
            <p:nvPr/>
          </p:nvSpPr>
          <p:spPr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76756" y="1278468"/>
            <a:ext cx="1413933" cy="4748589"/>
          </a:xfrm>
        </p:spPr>
        <p:txBody>
          <a:bodyPr vert="eaVert" anchor="b" anchorCtr="0"/>
          <a:lstStyle/>
          <a:p>
            <a:r>
              <a:rPr lang="pt-PT" smtClean="0"/>
              <a:t>Clique para editar o estilo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8"/>
            <a:ext cx="6247546" cy="4748590"/>
          </a:xfrm>
        </p:spPr>
        <p:txBody>
          <a:bodyPr vert="eaVert"/>
          <a:lstStyle/>
          <a:p>
            <a:pPr lvl="0"/>
            <a:r>
              <a:rPr lang="pt-PT" smtClean="0"/>
              <a:t>Editar os estilos de texto do Modelo Global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C11DAC-0D3B-4CA1-8B7E-D978048F9744}" type="datetime1">
              <a:rPr lang="en-US" smtClean="0"/>
              <a:t>7/28/2019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Ano Létivo 18/19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mtClean="0"/>
              <a:t>Clique para editar o estilo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 smtClean="0"/>
              <a:t>Editar os estilos de texto do Modelo Global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24FB5-724F-46AD-B12C-090B96AADCB9}" type="datetime1">
              <a:rPr lang="en-US" smtClean="0"/>
              <a:t>7/28/2019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Ano Létivo 18/19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677645"/>
            <a:ext cx="4351023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pt-PT" smtClean="0"/>
              <a:t>Clique para editar o estilo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8" y="2677644"/>
            <a:ext cx="3755379" cy="2283823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 smtClean="0"/>
              <a:t>Editar os estilos de texto do Modelo Global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36FB4-3C04-45C0-A478-8912FF3EA9C6}" type="datetime1">
              <a:rPr lang="en-US" smtClean="0"/>
              <a:t>7/28/2019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Ano Létivo 18/19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mtClean="0"/>
              <a:t>Clique para editar o estilo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pt-PT" smtClean="0"/>
              <a:t>Editar os estilos de texto do Modelo Global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pt-PT" smtClean="0"/>
              <a:t>Editar os estilos de texto do Modelo Global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2E55B-B9EC-4A17-BB47-9CE2282E076D}" type="datetime1">
              <a:rPr lang="en-US" smtClean="0"/>
              <a:t>7/28/2019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Ano Létivo 18/19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PT" smtClean="0"/>
              <a:t>Clique para editar o estilo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 smtClean="0"/>
              <a:t>Editar os estilos de texto do Modelo Global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pt-PT" smtClean="0"/>
              <a:t>Editar os estilos de texto do Modelo Global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 smtClean="0"/>
              <a:t>Editar os estilos de texto do Modelo Global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0" y="3179762"/>
            <a:ext cx="4825159" cy="2840039"/>
          </a:xfrm>
        </p:spPr>
        <p:txBody>
          <a:bodyPr>
            <a:normAutofit/>
          </a:bodyPr>
          <a:lstStyle/>
          <a:p>
            <a:pPr lvl="0"/>
            <a:r>
              <a:rPr lang="pt-PT" smtClean="0"/>
              <a:t>Editar os estilos de texto do Modelo Global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FE89B-B309-4489-9FE1-5351BF541D48}" type="datetime1">
              <a:rPr lang="en-US" smtClean="0"/>
              <a:t>7/28/2019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Ano Létivo 18/19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mtClean="0"/>
              <a:t>Clique para editar o estilo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8D4BA-3381-4BBD-A664-51B64F4C2A8E}" type="datetime1">
              <a:rPr lang="en-US" smtClean="0"/>
              <a:t>7/28/2019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Ano Létivo 18/19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B680F-E0E0-4538-B353-36889BD10636}" type="datetime1">
              <a:rPr lang="en-US" smtClean="0"/>
              <a:t>7/28/2019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Ano Létivo 18/19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295400"/>
            <a:ext cx="2793159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pt-PT" smtClean="0"/>
              <a:t>Clique para editar o estilo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5" cy="4572000"/>
          </a:xfrm>
        </p:spPr>
        <p:txBody>
          <a:bodyPr anchor="ctr">
            <a:normAutofit/>
          </a:bodyPr>
          <a:lstStyle/>
          <a:p>
            <a:pPr lvl="0"/>
            <a:r>
              <a:rPr lang="pt-PT" smtClean="0"/>
              <a:t>Editar os estilos de texto do Modelo Global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2895600"/>
            <a:ext cx="2793158" cy="312927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 smtClean="0"/>
              <a:t>Editar os estilos de texto do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7D8ADC-7802-4F5E-971D-452C13DAA40C}" type="datetime1">
              <a:rPr lang="en-US" smtClean="0"/>
              <a:t>7/28/2019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Ano Létivo 18/19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693332"/>
            <a:ext cx="3860260" cy="173566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pt-PT" smtClean="0"/>
              <a:t>Clique para editar o estilo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PT" smtClean="0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 smtClean="0"/>
              <a:t>Editar os estilos de texto do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E36AF-8676-49A2-B379-6C91DE1A9A6E}" type="datetime1">
              <a:rPr lang="en-US" smtClean="0"/>
              <a:t>7/28/2019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Ano Létivo 18/19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26" name="Rectangle 2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0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3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pt-PT" smtClean="0"/>
              <a:t>Clique para editar o estilo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2603500"/>
            <a:ext cx="8761412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 smtClean="0"/>
              <a:t>Editar os estilos de texto do Modelo Global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0938" y="639406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31A19C2B-C30F-4D23-9725-250B175F2297}" type="datetime1">
              <a:rPr lang="en-US" smtClean="0"/>
              <a:t>7/28/2019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28358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 b="1" i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dirty="0" smtClean="0"/>
              <a:t>Ano Létivo 18/19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210007" y="1983823"/>
            <a:ext cx="10170542" cy="2677649"/>
          </a:xfrm>
        </p:spPr>
        <p:txBody>
          <a:bodyPr/>
          <a:lstStyle/>
          <a:p>
            <a:pPr algn="ctr"/>
            <a:r>
              <a:rPr lang="pt-PT" sz="2800" dirty="0" smtClean="0"/>
              <a:t>Profij Nível  IV: Técnico de </a:t>
            </a:r>
            <a:r>
              <a:rPr lang="pt-PT" sz="2800" dirty="0" smtClean="0"/>
              <a:t>informática - Sistemas</a:t>
            </a:r>
            <a:r>
              <a:rPr lang="pt-PT" dirty="0" smtClean="0"/>
              <a:t/>
            </a:r>
            <a:br>
              <a:rPr lang="pt-PT" dirty="0" smtClean="0"/>
            </a:br>
            <a:r>
              <a:rPr lang="pt-PT" dirty="0" smtClean="0"/>
              <a:t>Wildbook</a:t>
            </a:r>
            <a:br>
              <a:rPr lang="pt-PT" dirty="0" smtClean="0"/>
            </a:br>
            <a:r>
              <a:rPr lang="pt-PT" sz="2800" dirty="0" smtClean="0"/>
              <a:t>Projeto Final </a:t>
            </a:r>
            <a:r>
              <a:rPr lang="pt-PT" dirty="0" smtClean="0"/>
              <a:t/>
            </a:r>
            <a:br>
              <a:rPr lang="pt-PT" dirty="0" smtClean="0"/>
            </a:br>
            <a:r>
              <a:rPr lang="pt-PT" dirty="0" smtClean="0"/>
              <a:t>						</a:t>
            </a:r>
            <a:endParaRPr lang="pt-PT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2853311" y="5658554"/>
            <a:ext cx="8825658" cy="781089"/>
          </a:xfrm>
        </p:spPr>
        <p:txBody>
          <a:bodyPr>
            <a:noAutofit/>
          </a:bodyPr>
          <a:lstStyle/>
          <a:p>
            <a:pPr algn="r"/>
            <a:r>
              <a:rPr lang="pt-PT" cap="none" dirty="0" smtClean="0">
                <a:solidFill>
                  <a:schemeClr val="bg1"/>
                </a:solidFill>
              </a:rPr>
              <a:t>Realizado Por:</a:t>
            </a:r>
          </a:p>
          <a:p>
            <a:pPr algn="r"/>
            <a:r>
              <a:rPr lang="pt-PT" cap="none" dirty="0" smtClean="0">
                <a:solidFill>
                  <a:schemeClr val="bg1"/>
                </a:solidFill>
              </a:rPr>
              <a:t>Fábio Craveiro </a:t>
            </a:r>
            <a:r>
              <a:rPr lang="pt-PT" cap="none" dirty="0" smtClean="0">
                <a:solidFill>
                  <a:schemeClr val="bg1"/>
                </a:solidFill>
              </a:rPr>
              <a:t>N.º 7 – 12.º E</a:t>
            </a:r>
            <a:endParaRPr lang="pt-PT" cap="none" dirty="0">
              <a:solidFill>
                <a:schemeClr val="bg1"/>
              </a:solidFill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845" y="461432"/>
            <a:ext cx="2790825" cy="1638300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502276" y="6070311"/>
            <a:ext cx="2052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 smtClean="0">
                <a:solidFill>
                  <a:schemeClr val="bg1"/>
                </a:solidFill>
              </a:rPr>
              <a:t>Ano </a:t>
            </a:r>
            <a:r>
              <a:rPr lang="pt-PT" dirty="0" smtClean="0">
                <a:solidFill>
                  <a:schemeClr val="bg1"/>
                </a:solidFill>
              </a:rPr>
              <a:t>Letivo </a:t>
            </a:r>
            <a:r>
              <a:rPr lang="pt-PT" dirty="0" smtClean="0">
                <a:solidFill>
                  <a:schemeClr val="bg1"/>
                </a:solidFill>
              </a:rPr>
              <a:t>18/19</a:t>
            </a:r>
            <a:endParaRPr lang="pt-PT" dirty="0">
              <a:solidFill>
                <a:schemeClr val="bg1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7028" y="3784944"/>
            <a:ext cx="6842271" cy="21074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3270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54953" y="857554"/>
            <a:ext cx="8761413" cy="706964"/>
          </a:xfrm>
        </p:spPr>
        <p:txBody>
          <a:bodyPr/>
          <a:lstStyle/>
          <a:p>
            <a:r>
              <a:rPr lang="pt-PT" dirty="0" smtClean="0"/>
              <a:t>Erro </a:t>
            </a:r>
            <a:endParaRPr lang="pt-PT" dirty="0"/>
          </a:p>
        </p:txBody>
      </p:sp>
      <p:sp>
        <p:nvSpPr>
          <p:cNvPr id="4" name="Marcador de Posição do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Ano </a:t>
            </a:r>
            <a:r>
              <a:rPr lang="en-US" dirty="0" smtClean="0">
                <a:solidFill>
                  <a:schemeClr val="tx1"/>
                </a:solidFill>
              </a:rPr>
              <a:t>Letivo </a:t>
            </a:r>
            <a:r>
              <a:rPr lang="en-US" dirty="0" smtClean="0">
                <a:solidFill>
                  <a:schemeClr val="tx1"/>
                </a:solidFill>
              </a:rPr>
              <a:t>18/19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7170" name="Picture 2" descr="C:\Users\marilia\Desktop\paf\1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0" t="6969" r="5891" b="45499"/>
          <a:stretch/>
        </p:blipFill>
        <p:spPr bwMode="auto">
          <a:xfrm>
            <a:off x="489399" y="2302059"/>
            <a:ext cx="11294770" cy="2087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Picture 3" descr="C:\Users\marilia\Desktop\paf\2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5533"/>
          <a:stretch/>
        </p:blipFill>
        <p:spPr bwMode="auto">
          <a:xfrm>
            <a:off x="1799017" y="4619426"/>
            <a:ext cx="4337766" cy="1510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C:\Users\marilia\Desktop\paf\3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09" t="4139" r="9380" b="23114"/>
          <a:stretch/>
        </p:blipFill>
        <p:spPr bwMode="auto">
          <a:xfrm>
            <a:off x="6136783" y="4035289"/>
            <a:ext cx="4513373" cy="2678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1916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z="4000" dirty="0" smtClean="0">
                <a:latin typeface="Calibri" panose="020F0502020204030204" pitchFamily="34" charset="0"/>
                <a:cs typeface="Calibri" panose="020F0502020204030204" pitchFamily="34" charset="0"/>
              </a:rPr>
              <a:t>Instalação Ubuntu</a:t>
            </a:r>
            <a:endParaRPr lang="pt-PT" sz="4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Ano </a:t>
            </a:r>
            <a:r>
              <a:rPr lang="en-US" dirty="0" smtClean="0">
                <a:solidFill>
                  <a:schemeClr val="tx1"/>
                </a:solidFill>
              </a:rPr>
              <a:t>Letivo </a:t>
            </a:r>
            <a:r>
              <a:rPr lang="en-US" dirty="0" smtClean="0">
                <a:solidFill>
                  <a:schemeClr val="tx1"/>
                </a:solidFill>
              </a:rPr>
              <a:t>18/19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9" name="instalação ubuntu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99256" y="2266682"/>
            <a:ext cx="7734555" cy="4192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131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smtClean="0"/>
              <a:t>Fim da Instância</a:t>
            </a:r>
            <a:endParaRPr lang="pt-PT" dirty="0"/>
          </a:p>
        </p:txBody>
      </p:sp>
      <p:sp>
        <p:nvSpPr>
          <p:cNvPr id="4" name="Marcador de Posição do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Ano </a:t>
            </a:r>
            <a:r>
              <a:rPr lang="en-US" dirty="0" smtClean="0">
                <a:solidFill>
                  <a:schemeClr val="tx1"/>
                </a:solidFill>
              </a:rPr>
              <a:t>Letivo </a:t>
            </a:r>
            <a:r>
              <a:rPr lang="en-US" dirty="0" smtClean="0">
                <a:solidFill>
                  <a:schemeClr val="tx1"/>
                </a:solidFill>
              </a:rPr>
              <a:t>18/19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147" name="Picture 3" descr="C:\Users\marilia\Desktop\paf\18,1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3" b="4429"/>
          <a:stretch/>
        </p:blipFill>
        <p:spPr bwMode="auto">
          <a:xfrm>
            <a:off x="2116205" y="4007245"/>
            <a:ext cx="5868472" cy="2836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C:\Users\marilia\Desktop\paf\18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00" t="9528" b="8351"/>
          <a:stretch/>
        </p:blipFill>
        <p:spPr bwMode="auto">
          <a:xfrm>
            <a:off x="2116205" y="2256688"/>
            <a:ext cx="5735614" cy="1765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C:\Users\marilia\Desktop\paf\18,2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378"/>
          <a:stretch/>
        </p:blipFill>
        <p:spPr bwMode="auto">
          <a:xfrm>
            <a:off x="7851819" y="2327704"/>
            <a:ext cx="4340181" cy="4530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507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ção do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Ano </a:t>
            </a:r>
            <a:r>
              <a:rPr lang="en-US" dirty="0" smtClean="0">
                <a:solidFill>
                  <a:schemeClr val="tx1"/>
                </a:solidFill>
              </a:rPr>
              <a:t>Letivo </a:t>
            </a:r>
            <a:r>
              <a:rPr lang="en-US" dirty="0" smtClean="0">
                <a:solidFill>
                  <a:schemeClr val="tx1"/>
                </a:solidFill>
              </a:rPr>
              <a:t>18/19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Título 1"/>
          <p:cNvSpPr txBox="1">
            <a:spLocks/>
          </p:cNvSpPr>
          <p:nvPr/>
        </p:nvSpPr>
        <p:spPr bwMode="gray">
          <a:xfrm>
            <a:off x="1154954" y="879504"/>
            <a:ext cx="8761413" cy="11058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PT" sz="4000" dirty="0" smtClean="0">
                <a:cs typeface="Calibri" panose="020F0502020204030204" pitchFamily="34" charset="0"/>
              </a:rPr>
              <a:t>Informação Wildbook</a:t>
            </a:r>
            <a:endParaRPr lang="pt-PT" dirty="0"/>
          </a:p>
        </p:txBody>
      </p:sp>
      <p:pic>
        <p:nvPicPr>
          <p:cNvPr id="8194" name="Picture 2" descr="C:\Users\marilia\Desktop\paf\19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4330" y="2248596"/>
            <a:ext cx="8222038" cy="4071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1161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z="4000" dirty="0" smtClean="0"/>
              <a:t>Tomcat</a:t>
            </a:r>
            <a:endParaRPr lang="pt-PT" sz="4000" dirty="0"/>
          </a:p>
        </p:txBody>
      </p:sp>
      <p:sp>
        <p:nvSpPr>
          <p:cNvPr id="4" name="Marcador de Posição do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Ano </a:t>
            </a:r>
            <a:r>
              <a:rPr lang="en-US" dirty="0" smtClean="0">
                <a:solidFill>
                  <a:schemeClr val="tx1"/>
                </a:solidFill>
              </a:rPr>
              <a:t>Letivo </a:t>
            </a:r>
            <a:r>
              <a:rPr lang="en-US" dirty="0" smtClean="0">
                <a:solidFill>
                  <a:schemeClr val="tx1"/>
                </a:solidFill>
              </a:rPr>
              <a:t>18/19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3041" y="2363228"/>
            <a:ext cx="8223776" cy="29815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68151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ção do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Ano </a:t>
            </a:r>
            <a:r>
              <a:rPr lang="en-US" dirty="0" smtClean="0">
                <a:solidFill>
                  <a:schemeClr val="tx1"/>
                </a:solidFill>
              </a:rPr>
              <a:t>Letivo </a:t>
            </a:r>
            <a:r>
              <a:rPr lang="en-US" dirty="0" smtClean="0">
                <a:solidFill>
                  <a:schemeClr val="tx1"/>
                </a:solidFill>
              </a:rPr>
              <a:t>18/19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Título 1"/>
          <p:cNvSpPr txBox="1">
            <a:spLocks/>
          </p:cNvSpPr>
          <p:nvPr/>
        </p:nvSpPr>
        <p:spPr bwMode="gray">
          <a:xfrm>
            <a:off x="1104254" y="944382"/>
            <a:ext cx="8761413" cy="11058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PT" sz="4000" dirty="0" smtClean="0">
                <a:cs typeface="Calibri" panose="020F0502020204030204" pitchFamily="34" charset="0"/>
              </a:rPr>
              <a:t>Instalação Tomcat</a:t>
            </a:r>
            <a:endParaRPr lang="pt-PT" dirty="0"/>
          </a:p>
        </p:txBody>
      </p:sp>
      <p:pic>
        <p:nvPicPr>
          <p:cNvPr id="10242" name="Picture 2" descr="C:\Users\marilia\Desktop\paf\2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419" y="2185049"/>
            <a:ext cx="6992937" cy="2763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3" name="Picture 3" descr="C:\Users\marilia\Desktop\paf\22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615"/>
          <a:stretch/>
        </p:blipFill>
        <p:spPr bwMode="auto">
          <a:xfrm>
            <a:off x="7307356" y="2185049"/>
            <a:ext cx="4884644" cy="4672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5975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ção do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Ano </a:t>
            </a:r>
            <a:r>
              <a:rPr lang="en-US" dirty="0" smtClean="0">
                <a:solidFill>
                  <a:schemeClr val="tx1"/>
                </a:solidFill>
              </a:rPr>
              <a:t>Letivo </a:t>
            </a:r>
            <a:r>
              <a:rPr lang="en-US" dirty="0" smtClean="0">
                <a:solidFill>
                  <a:schemeClr val="tx1"/>
                </a:solidFill>
              </a:rPr>
              <a:t>18/19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" name="Título 1"/>
          <p:cNvSpPr txBox="1">
            <a:spLocks/>
          </p:cNvSpPr>
          <p:nvPr/>
        </p:nvSpPr>
        <p:spPr bwMode="gray">
          <a:xfrm>
            <a:off x="1154953" y="916521"/>
            <a:ext cx="8761413" cy="11058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PT" sz="4000" dirty="0" smtClean="0">
                <a:cs typeface="Calibri" panose="020F0502020204030204" pitchFamily="34" charset="0"/>
              </a:rPr>
              <a:t>Instalação Java</a:t>
            </a:r>
            <a:endParaRPr lang="pt-PT" dirty="0"/>
          </a:p>
        </p:txBody>
      </p:sp>
      <p:pic>
        <p:nvPicPr>
          <p:cNvPr id="11266" name="Picture 2" descr="C:\Users\marilia\Desktop\paf\2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195" y="2022387"/>
            <a:ext cx="5396235" cy="4230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7" name="Picture 3" descr="C:\Users\marilia\Desktop\paf\24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42"/>
          <a:stretch/>
        </p:blipFill>
        <p:spPr bwMode="auto">
          <a:xfrm>
            <a:off x="5787180" y="2022387"/>
            <a:ext cx="6404820" cy="4230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0824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z="4000" dirty="0" smtClean="0"/>
              <a:t>Permissões</a:t>
            </a:r>
            <a:endParaRPr lang="pt-PT" sz="4000" dirty="0"/>
          </a:p>
        </p:txBody>
      </p:sp>
      <p:sp>
        <p:nvSpPr>
          <p:cNvPr id="4" name="Marcador de Posição do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Ano </a:t>
            </a:r>
            <a:r>
              <a:rPr lang="en-US" dirty="0" smtClean="0">
                <a:solidFill>
                  <a:schemeClr val="tx1"/>
                </a:solidFill>
              </a:rPr>
              <a:t>Letivo </a:t>
            </a:r>
            <a:r>
              <a:rPr lang="en-US" dirty="0" smtClean="0">
                <a:solidFill>
                  <a:schemeClr val="tx1"/>
                </a:solidFill>
              </a:rPr>
              <a:t>18/19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2290" name="Picture 2" descr="C:\Users\marilia\Desktop\paf\2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209" y="3271235"/>
            <a:ext cx="9490601" cy="1433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742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z="4000" dirty="0" smtClean="0"/>
              <a:t>Edição de ficheiro</a:t>
            </a:r>
            <a:endParaRPr lang="pt-PT" sz="4000" dirty="0"/>
          </a:p>
        </p:txBody>
      </p:sp>
      <p:sp>
        <p:nvSpPr>
          <p:cNvPr id="4" name="Marcador de Posição do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Ano </a:t>
            </a:r>
            <a:r>
              <a:rPr lang="en-US" dirty="0" smtClean="0">
                <a:solidFill>
                  <a:schemeClr val="tx1"/>
                </a:solidFill>
              </a:rPr>
              <a:t>Letivo </a:t>
            </a:r>
            <a:r>
              <a:rPr lang="en-US" dirty="0" smtClean="0">
                <a:solidFill>
                  <a:schemeClr val="tx1"/>
                </a:solidFill>
              </a:rPr>
              <a:t>18/19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2005" y="2191265"/>
            <a:ext cx="6969125" cy="804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5" name="Picture 3" descr="C:\Users\marilia\Desktop\paf\27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1744" y="2996128"/>
            <a:ext cx="4570256" cy="3861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C:\Users\marilia\Desktop\paf\28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2005" y="2929686"/>
            <a:ext cx="5179739" cy="3928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566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ção do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Ano </a:t>
            </a:r>
            <a:r>
              <a:rPr lang="en-US" dirty="0" smtClean="0">
                <a:solidFill>
                  <a:schemeClr val="tx1"/>
                </a:solidFill>
              </a:rPr>
              <a:t>Letivo </a:t>
            </a:r>
            <a:r>
              <a:rPr lang="en-US" dirty="0" smtClean="0">
                <a:solidFill>
                  <a:schemeClr val="tx1"/>
                </a:solidFill>
              </a:rPr>
              <a:t>18/19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Título 1"/>
          <p:cNvSpPr txBox="1">
            <a:spLocks/>
          </p:cNvSpPr>
          <p:nvPr/>
        </p:nvSpPr>
        <p:spPr bwMode="gray">
          <a:xfrm>
            <a:off x="1154954" y="1125596"/>
            <a:ext cx="8761413" cy="11058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PT" sz="4000" dirty="0" smtClean="0"/>
              <a:t>Erro ao conectar</a:t>
            </a:r>
            <a:endParaRPr lang="pt-PT" sz="4000" dirty="0"/>
          </a:p>
        </p:txBody>
      </p:sp>
      <p:pic>
        <p:nvPicPr>
          <p:cNvPr id="14338" name="Picture 2" descr="C:\Users\marilia\Desktop\paf\29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6373" y="2404818"/>
            <a:ext cx="7002463" cy="1276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39" name="Picture 3" descr="C:\Users\marilia\Desktop\paf\3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6373" y="3681168"/>
            <a:ext cx="7002463" cy="239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251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z="4000" dirty="0" smtClean="0">
                <a:cs typeface="Calibri" panose="020F0502020204030204" pitchFamily="34" charset="0"/>
              </a:rPr>
              <a:t>Como e onde originou a ideia?</a:t>
            </a:r>
            <a:endParaRPr lang="pt-PT" sz="4000" dirty="0">
              <a:cs typeface="Calibri" panose="020F0502020204030204" pitchFamily="34" charset="0"/>
            </a:endParaRPr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>
          <a:xfrm>
            <a:off x="1154953" y="2237740"/>
            <a:ext cx="10536302" cy="3416300"/>
          </a:xfrm>
        </p:spPr>
        <p:txBody>
          <a:bodyPr>
            <a:normAutofit/>
          </a:bodyPr>
          <a:lstStyle/>
          <a:p>
            <a:pPr algn="just"/>
            <a:r>
              <a:rPr lang="pt-PT" sz="2400" dirty="0" smtClean="0">
                <a:solidFill>
                  <a:schemeClr val="tx1"/>
                </a:solidFill>
                <a:cs typeface="Calibri" panose="020F0502020204030204" pitchFamily="34" charset="0"/>
              </a:rPr>
              <a:t>Estágio</a:t>
            </a:r>
            <a:endParaRPr lang="pt-PT" sz="2400" dirty="0">
              <a:solidFill>
                <a:schemeClr val="tx1"/>
              </a:solidFill>
              <a:cs typeface="Calibri" panose="020F0502020204030204" pitchFamily="34" charset="0"/>
            </a:endParaRPr>
          </a:p>
        </p:txBody>
      </p:sp>
      <p:sp>
        <p:nvSpPr>
          <p:cNvPr id="8" name="Marcador de Posição do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Ano </a:t>
            </a:r>
            <a:r>
              <a:rPr lang="en-US" dirty="0" smtClean="0">
                <a:solidFill>
                  <a:schemeClr val="tx1"/>
                </a:solidFill>
              </a:rPr>
              <a:t>Letivo </a:t>
            </a:r>
            <a:r>
              <a:rPr lang="en-US" dirty="0" smtClean="0">
                <a:solidFill>
                  <a:schemeClr val="tx1"/>
                </a:solidFill>
              </a:rPr>
              <a:t>18/19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074" name="Picture 2" descr="C:\Users\marilia\Desktop\ps3\Camera\IMG_20190715_13420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3081" y="2343954"/>
            <a:ext cx="6020767" cy="4503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1402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z="4000" dirty="0" smtClean="0"/>
              <a:t>Solução do erro</a:t>
            </a:r>
            <a:endParaRPr lang="pt-PT" sz="4000" dirty="0"/>
          </a:p>
        </p:txBody>
      </p:sp>
      <p:sp>
        <p:nvSpPr>
          <p:cNvPr id="4" name="Marcador de Posição do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Ano </a:t>
            </a:r>
            <a:r>
              <a:rPr lang="en-US" dirty="0" smtClean="0">
                <a:solidFill>
                  <a:schemeClr val="tx1"/>
                </a:solidFill>
              </a:rPr>
              <a:t>Letivo </a:t>
            </a:r>
            <a:r>
              <a:rPr lang="en-US" dirty="0" smtClean="0">
                <a:solidFill>
                  <a:schemeClr val="tx1"/>
                </a:solidFill>
              </a:rPr>
              <a:t>18/19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5362" name="Picture 2" descr="C:\Users\marilia\Desktop\paf\3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709" y="2103438"/>
            <a:ext cx="7002462" cy="3905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3" name="Picture 3" descr="C:\Users\marilia\Desktop\paf\3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8588" y="2103438"/>
            <a:ext cx="6983412" cy="3905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9699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z="4000" dirty="0" smtClean="0"/>
              <a:t>Edição de utilizadores</a:t>
            </a:r>
            <a:endParaRPr lang="pt-PT" sz="4000" dirty="0"/>
          </a:p>
        </p:txBody>
      </p:sp>
      <p:sp>
        <p:nvSpPr>
          <p:cNvPr id="4" name="Marcador de Posição do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Ano </a:t>
            </a:r>
            <a:r>
              <a:rPr lang="en-US" dirty="0" smtClean="0">
                <a:solidFill>
                  <a:schemeClr val="tx1"/>
                </a:solidFill>
              </a:rPr>
              <a:t>Letivo </a:t>
            </a:r>
            <a:r>
              <a:rPr lang="en-US" dirty="0" smtClean="0">
                <a:solidFill>
                  <a:schemeClr val="tx1"/>
                </a:solidFill>
              </a:rPr>
              <a:t>18/19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706" y="4452746"/>
            <a:ext cx="6969125" cy="804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87" name="Picture 3" descr="C:\Users\marilia\Desktop\paf\34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421"/>
          <a:stretch/>
        </p:blipFill>
        <p:spPr bwMode="auto">
          <a:xfrm>
            <a:off x="7527831" y="2852357"/>
            <a:ext cx="4664169" cy="4005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eta curvada para baixo 4"/>
          <p:cNvSpPr/>
          <p:nvPr/>
        </p:nvSpPr>
        <p:spPr>
          <a:xfrm rot="20560094">
            <a:off x="2980899" y="2605099"/>
            <a:ext cx="5995676" cy="976379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7812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ção do Rodapé 3"/>
          <p:cNvSpPr>
            <a:spLocks noGrp="1"/>
          </p:cNvSpPr>
          <p:nvPr>
            <p:ph type="ftr" sz="quarter" idx="11"/>
          </p:nvPr>
        </p:nvSpPr>
        <p:spPr>
          <a:xfrm>
            <a:off x="489721" y="6430475"/>
            <a:ext cx="3859795" cy="304801"/>
          </a:xfrm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Ano </a:t>
            </a:r>
            <a:r>
              <a:rPr lang="en-US" dirty="0" smtClean="0">
                <a:solidFill>
                  <a:schemeClr val="tx1"/>
                </a:solidFill>
              </a:rPr>
              <a:t>Letivo </a:t>
            </a:r>
            <a:r>
              <a:rPr lang="en-US" dirty="0" smtClean="0">
                <a:solidFill>
                  <a:schemeClr val="tx1"/>
                </a:solidFill>
              </a:rPr>
              <a:t>18/19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Título 1"/>
          <p:cNvSpPr txBox="1">
            <a:spLocks/>
          </p:cNvSpPr>
          <p:nvPr/>
        </p:nvSpPr>
        <p:spPr bwMode="gray">
          <a:xfrm>
            <a:off x="1130668" y="714207"/>
            <a:ext cx="8761413" cy="11058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PT" sz="4000" dirty="0" smtClean="0">
                <a:cs typeface="Calibri" panose="020F0502020204030204" pitchFamily="34" charset="0"/>
              </a:rPr>
              <a:t>Entrada no Tomcat</a:t>
            </a:r>
            <a:endParaRPr lang="pt-PT" dirty="0"/>
          </a:p>
        </p:txBody>
      </p:sp>
      <p:pic>
        <p:nvPicPr>
          <p:cNvPr id="17410" name="Picture 2" descr="C:\Users\marilia\Desktop\paf\35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805"/>
          <a:stretch/>
        </p:blipFill>
        <p:spPr bwMode="auto">
          <a:xfrm>
            <a:off x="589755" y="1951138"/>
            <a:ext cx="6300627" cy="3254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1" name="Picture 3" descr="C:\Users\marilia\Desktop\paf\3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0383" y="1951138"/>
            <a:ext cx="4921572" cy="3361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2" name="Picture 4" descr="C:\Users\marilia\Desktop\paf\37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75" t="42094" r="21060" b="25360"/>
          <a:stretch/>
        </p:blipFill>
        <p:spPr bwMode="auto">
          <a:xfrm>
            <a:off x="2659297" y="5206094"/>
            <a:ext cx="8098349" cy="1651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6108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28358" y="921417"/>
            <a:ext cx="8761413" cy="706964"/>
          </a:xfrm>
        </p:spPr>
        <p:txBody>
          <a:bodyPr/>
          <a:lstStyle/>
          <a:p>
            <a:r>
              <a:rPr lang="pt-PT" sz="4000" dirty="0" smtClean="0"/>
              <a:t>	</a:t>
            </a:r>
            <a:r>
              <a:rPr lang="pt-PT" sz="4000" dirty="0" smtClean="0">
                <a:cs typeface="Calibri" panose="020F0502020204030204" pitchFamily="34" charset="0"/>
              </a:rPr>
              <a:t>Conclusão do Tomcat</a:t>
            </a:r>
            <a:endParaRPr lang="pt-PT" sz="4000" dirty="0">
              <a:cs typeface="Calibri" panose="020F0502020204030204" pitchFamily="34" charset="0"/>
            </a:endParaRPr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Ano </a:t>
            </a:r>
            <a:r>
              <a:rPr lang="en-US" dirty="0" smtClean="0">
                <a:solidFill>
                  <a:schemeClr val="tx1"/>
                </a:solidFill>
              </a:rPr>
              <a:t>Letivo </a:t>
            </a:r>
            <a:r>
              <a:rPr lang="en-US" dirty="0" smtClean="0">
                <a:solidFill>
                  <a:schemeClr val="tx1"/>
                </a:solidFill>
              </a:rPr>
              <a:t>18/19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8434" name="Picture 2" descr="C:\Users\marilia\Desktop\paf\38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19"/>
          <a:stretch/>
        </p:blipFill>
        <p:spPr bwMode="auto">
          <a:xfrm>
            <a:off x="2717441" y="2390485"/>
            <a:ext cx="5981052" cy="4164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1948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z="4000" dirty="0" smtClean="0"/>
              <a:t>Download do Wildbook</a:t>
            </a:r>
            <a:endParaRPr lang="pt-PT" sz="4000" dirty="0"/>
          </a:p>
        </p:txBody>
      </p:sp>
      <p:sp>
        <p:nvSpPr>
          <p:cNvPr id="4" name="Marcador de Posição do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Ano </a:t>
            </a:r>
            <a:r>
              <a:rPr lang="en-US" dirty="0" smtClean="0">
                <a:solidFill>
                  <a:schemeClr val="tx1"/>
                </a:solidFill>
              </a:rPr>
              <a:t>Letivo </a:t>
            </a:r>
            <a:r>
              <a:rPr lang="en-US" dirty="0" smtClean="0">
                <a:solidFill>
                  <a:schemeClr val="tx1"/>
                </a:solidFill>
              </a:rPr>
              <a:t>18/19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9458" name="Picture 2" descr="C:\Users\marilia\Desktop\paf\39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45" r="7983"/>
          <a:stretch/>
        </p:blipFill>
        <p:spPr bwMode="auto">
          <a:xfrm>
            <a:off x="437502" y="2207777"/>
            <a:ext cx="5318975" cy="331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1" name="Picture 5" descr="C:\Users\marilia\Desktop\paf\40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40" r="20604"/>
          <a:stretch/>
        </p:blipFill>
        <p:spPr bwMode="auto">
          <a:xfrm>
            <a:off x="5756477" y="2207343"/>
            <a:ext cx="5029199" cy="3314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0609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54953" y="973668"/>
            <a:ext cx="9431481" cy="706964"/>
          </a:xfrm>
        </p:spPr>
        <p:txBody>
          <a:bodyPr/>
          <a:lstStyle/>
          <a:p>
            <a:r>
              <a:rPr lang="pt-PT" sz="4000" dirty="0" smtClean="0"/>
              <a:t>Tentativa de conseguir ficheiro .</a:t>
            </a:r>
            <a:r>
              <a:rPr lang="pt-PT" sz="4000" dirty="0" err="1" smtClean="0"/>
              <a:t>war</a:t>
            </a:r>
            <a:endParaRPr lang="pt-PT" sz="4000" dirty="0"/>
          </a:p>
        </p:txBody>
      </p:sp>
      <p:sp>
        <p:nvSpPr>
          <p:cNvPr id="4" name="Marcador de Posição do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Ano </a:t>
            </a:r>
            <a:r>
              <a:rPr lang="en-US" dirty="0" smtClean="0">
                <a:solidFill>
                  <a:schemeClr val="tx1"/>
                </a:solidFill>
              </a:rPr>
              <a:t>Letivo </a:t>
            </a:r>
            <a:r>
              <a:rPr lang="en-US" dirty="0" smtClean="0">
                <a:solidFill>
                  <a:schemeClr val="tx1"/>
                </a:solidFill>
              </a:rPr>
              <a:t>18/19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048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7143" y="2282891"/>
            <a:ext cx="6275685" cy="2994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606" y="2282892"/>
            <a:ext cx="4554537" cy="2994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484" name="Picture 4" descr="C:\Users\marilia\Desktop\paf\45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18" t="19855" r="15205" b="21294"/>
          <a:stretch/>
        </p:blipFill>
        <p:spPr bwMode="auto">
          <a:xfrm>
            <a:off x="3863660" y="5276917"/>
            <a:ext cx="2562897" cy="1298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0694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z="4000" dirty="0" smtClean="0"/>
              <a:t>Emails</a:t>
            </a:r>
            <a:endParaRPr lang="pt-PT" sz="4000" dirty="0"/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Ano </a:t>
            </a:r>
            <a:r>
              <a:rPr lang="en-US" dirty="0" smtClean="0">
                <a:solidFill>
                  <a:schemeClr val="tx1"/>
                </a:solidFill>
              </a:rPr>
              <a:t>Letivo </a:t>
            </a:r>
            <a:r>
              <a:rPr lang="en-US" dirty="0" smtClean="0">
                <a:solidFill>
                  <a:schemeClr val="tx1"/>
                </a:solidFill>
              </a:rPr>
              <a:t>18/19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1506" name="Picture 2" descr="C:\Users\marilia\Desktop\paf\41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11" r="7708" b="770"/>
          <a:stretch/>
        </p:blipFill>
        <p:spPr bwMode="auto">
          <a:xfrm>
            <a:off x="452593" y="2325291"/>
            <a:ext cx="7397523" cy="4031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7" name="Picture 3" descr="C:\Users\marilia\Desktop\paf\42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936"/>
          <a:stretch/>
        </p:blipFill>
        <p:spPr bwMode="auto">
          <a:xfrm>
            <a:off x="7850116" y="2325290"/>
            <a:ext cx="4123184" cy="4031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4358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z="4000" dirty="0" smtClean="0"/>
              <a:t>Pesquisas</a:t>
            </a:r>
            <a:endParaRPr lang="pt-PT" sz="4000" dirty="0"/>
          </a:p>
        </p:txBody>
      </p:sp>
      <p:sp>
        <p:nvSpPr>
          <p:cNvPr id="4" name="Marcador de Posição do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Ano </a:t>
            </a:r>
            <a:r>
              <a:rPr lang="en-US" dirty="0" smtClean="0">
                <a:solidFill>
                  <a:schemeClr val="tx1"/>
                </a:solidFill>
              </a:rPr>
              <a:t>Letivo </a:t>
            </a:r>
            <a:r>
              <a:rPr lang="en-US" dirty="0" smtClean="0">
                <a:solidFill>
                  <a:schemeClr val="tx1"/>
                </a:solidFill>
              </a:rPr>
              <a:t>18/19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5429" y="2200410"/>
            <a:ext cx="6206183" cy="45030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20820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smtClean="0"/>
              <a:t>Considerações finais</a:t>
            </a:r>
            <a:endParaRPr lang="pt-PT" dirty="0"/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>
          <a:xfrm>
            <a:off x="1154954" y="2603499"/>
            <a:ext cx="9411445" cy="3753757"/>
          </a:xfrm>
        </p:spPr>
        <p:txBody>
          <a:bodyPr>
            <a:normAutofit/>
          </a:bodyPr>
          <a:lstStyle/>
          <a:p>
            <a:r>
              <a:rPr lang="pt-PT" sz="2400" dirty="0" smtClean="0">
                <a:solidFill>
                  <a:schemeClr val="tx1"/>
                </a:solidFill>
              </a:rPr>
              <a:t>Partes por concluir:</a:t>
            </a:r>
          </a:p>
          <a:p>
            <a:pPr lvl="1"/>
            <a:r>
              <a:rPr lang="pt-PT" sz="2200" dirty="0" smtClean="0">
                <a:solidFill>
                  <a:schemeClr val="tx1"/>
                </a:solidFill>
              </a:rPr>
              <a:t>Converter wildbook.war</a:t>
            </a:r>
          </a:p>
          <a:p>
            <a:pPr lvl="1"/>
            <a:r>
              <a:rPr lang="pt-PT" sz="2200" dirty="0" smtClean="0">
                <a:solidFill>
                  <a:schemeClr val="tx1"/>
                </a:solidFill>
              </a:rPr>
              <a:t>Parte Gráfica</a:t>
            </a:r>
          </a:p>
          <a:p>
            <a:pPr marL="457200" lvl="1" indent="0">
              <a:buNone/>
            </a:pPr>
            <a:endParaRPr lang="pt-PT" sz="2200" dirty="0" smtClean="0">
              <a:solidFill>
                <a:schemeClr val="tx1"/>
              </a:solidFill>
            </a:endParaRPr>
          </a:p>
          <a:p>
            <a:r>
              <a:rPr lang="pt-PT" sz="2400" dirty="0" smtClean="0">
                <a:solidFill>
                  <a:schemeClr val="tx1"/>
                </a:solidFill>
              </a:rPr>
              <a:t>Trabalho não concluído por:</a:t>
            </a:r>
          </a:p>
          <a:p>
            <a:pPr lvl="1"/>
            <a:r>
              <a:rPr lang="pt-PT" sz="2200" dirty="0">
                <a:solidFill>
                  <a:schemeClr val="tx1"/>
                </a:solidFill>
              </a:rPr>
              <a:t>Erros durante a instalação do </a:t>
            </a:r>
            <a:r>
              <a:rPr lang="pt-PT" sz="2200" dirty="0" smtClean="0">
                <a:solidFill>
                  <a:schemeClr val="tx1"/>
                </a:solidFill>
              </a:rPr>
              <a:t>programa</a:t>
            </a:r>
          </a:p>
          <a:p>
            <a:pPr lvl="1"/>
            <a:r>
              <a:rPr lang="pt-PT" sz="2200" dirty="0" smtClean="0">
                <a:solidFill>
                  <a:schemeClr val="tx1"/>
                </a:solidFill>
              </a:rPr>
              <a:t>Falta de comunicação com o wildbook</a:t>
            </a:r>
          </a:p>
          <a:p>
            <a:pPr lvl="1"/>
            <a:r>
              <a:rPr lang="pt-PT" sz="2200" dirty="0" smtClean="0">
                <a:solidFill>
                  <a:schemeClr val="tx1"/>
                </a:solidFill>
              </a:rPr>
              <a:t>Tempo de estágio insuficiente</a:t>
            </a:r>
          </a:p>
        </p:txBody>
      </p:sp>
      <p:sp>
        <p:nvSpPr>
          <p:cNvPr id="4" name="Marcador de Posição do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Ano Letivo 18/19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1582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z="4000" dirty="0" smtClean="0">
                <a:cs typeface="Calibri" panose="020F0502020204030204" pitchFamily="34" charset="0"/>
              </a:rPr>
              <a:t>In</a:t>
            </a:r>
            <a:r>
              <a:rPr lang="pt-PT" sz="4000" dirty="0"/>
              <a:t>í</a:t>
            </a:r>
            <a:r>
              <a:rPr lang="pt-PT" sz="4000" dirty="0" smtClean="0">
                <a:cs typeface="Calibri" panose="020F0502020204030204" pitchFamily="34" charset="0"/>
              </a:rPr>
              <a:t>cio</a:t>
            </a:r>
            <a:endParaRPr lang="pt-PT" sz="4000" dirty="0">
              <a:cs typeface="Calibri" panose="020F0502020204030204" pitchFamily="34" charset="0"/>
            </a:endParaRPr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>
          <a:xfrm>
            <a:off x="948891" y="2289808"/>
            <a:ext cx="10575491" cy="3416300"/>
          </a:xfrm>
        </p:spPr>
        <p:txBody>
          <a:bodyPr>
            <a:normAutofit/>
          </a:bodyPr>
          <a:lstStyle/>
          <a:p>
            <a:pPr algn="just"/>
            <a:r>
              <a:rPr lang="pt-PT" sz="2400" dirty="0" smtClean="0">
                <a:solidFill>
                  <a:schemeClr val="tx1"/>
                </a:solidFill>
                <a:cs typeface="Calibri" panose="020F0502020204030204" pitchFamily="34" charset="0"/>
              </a:rPr>
              <a:t>Por onde começou…            </a:t>
            </a:r>
            <a:r>
              <a:rPr lang="pt-PT" sz="24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							</a:t>
            </a:r>
            <a:r>
              <a:rPr lang="pt-PT" sz="2400" dirty="0">
                <a:solidFill>
                  <a:schemeClr val="tx1"/>
                </a:solidFill>
              </a:rPr>
              <a:t>Secure </a:t>
            </a:r>
            <a:r>
              <a:rPr lang="pt-PT" sz="2400" dirty="0" smtClean="0">
                <a:solidFill>
                  <a:schemeClr val="tx1"/>
                </a:solidFill>
              </a:rPr>
              <a:t>Shell</a:t>
            </a:r>
            <a:endParaRPr lang="pt-PT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Marcador de Posição do Rodapé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Ano </a:t>
            </a:r>
            <a:r>
              <a:rPr lang="en-US" dirty="0" smtClean="0">
                <a:solidFill>
                  <a:schemeClr val="tx1"/>
                </a:solidFill>
              </a:rPr>
              <a:t>Letivo </a:t>
            </a:r>
            <a:r>
              <a:rPr lang="en-US" dirty="0" smtClean="0">
                <a:solidFill>
                  <a:schemeClr val="tx1"/>
                </a:solidFill>
              </a:rPr>
              <a:t>18/19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051" name="Picture 3" descr="C:\Users\marilia\Desktop\paf\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0011" y="2661720"/>
            <a:ext cx="4702555" cy="4196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marilia\Desktop\paf\4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48" b="3026"/>
          <a:stretch/>
        </p:blipFill>
        <p:spPr bwMode="auto">
          <a:xfrm>
            <a:off x="7378974" y="2661720"/>
            <a:ext cx="4340802" cy="4196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4959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z="4000" dirty="0" smtClean="0">
                <a:cs typeface="Calibri" panose="020F0502020204030204" pitchFamily="34" charset="0"/>
              </a:rPr>
              <a:t>AWS</a:t>
            </a:r>
            <a:endParaRPr lang="pt-PT" sz="4000" dirty="0">
              <a:cs typeface="Calibri" panose="020F0502020204030204" pitchFamily="34" charset="0"/>
            </a:endParaRPr>
          </a:p>
        </p:txBody>
      </p:sp>
      <p:sp>
        <p:nvSpPr>
          <p:cNvPr id="8" name="Marcador de Posição do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Ano </a:t>
            </a:r>
            <a:r>
              <a:rPr lang="en-US" dirty="0" smtClean="0">
                <a:solidFill>
                  <a:schemeClr val="tx1"/>
                </a:solidFill>
              </a:rPr>
              <a:t>Letivo </a:t>
            </a:r>
            <a:r>
              <a:rPr lang="en-US" dirty="0" smtClean="0">
                <a:solidFill>
                  <a:schemeClr val="tx1"/>
                </a:solidFill>
              </a:rPr>
              <a:t>18/19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098" name="Picture 2" descr="C:\Users\marilia\Desktop\paf\5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48" b="25434"/>
          <a:stretch/>
        </p:blipFill>
        <p:spPr bwMode="auto">
          <a:xfrm>
            <a:off x="2405150" y="2331075"/>
            <a:ext cx="7859312" cy="2588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marilia\Desktop\paf\6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4045" b="41678"/>
          <a:stretch/>
        </p:blipFill>
        <p:spPr bwMode="auto">
          <a:xfrm>
            <a:off x="2405150" y="4678435"/>
            <a:ext cx="7859312" cy="2179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1710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54954" y="908353"/>
            <a:ext cx="8761413" cy="706964"/>
          </a:xfrm>
        </p:spPr>
        <p:txBody>
          <a:bodyPr/>
          <a:lstStyle/>
          <a:p>
            <a:r>
              <a:rPr lang="pt-PT" sz="4000" dirty="0" err="1" smtClean="0">
                <a:cs typeface="Calibri" panose="020F0502020204030204" pitchFamily="34" charset="0"/>
              </a:rPr>
              <a:t>Aws</a:t>
            </a:r>
            <a:r>
              <a:rPr lang="pt-PT" sz="4000" dirty="0" smtClean="0">
                <a:cs typeface="Calibri" panose="020F0502020204030204" pitchFamily="34" charset="0"/>
              </a:rPr>
              <a:t> </a:t>
            </a:r>
            <a:r>
              <a:rPr lang="pt-PT" sz="4000" dirty="0" err="1" smtClean="0">
                <a:cs typeface="Calibri" panose="020F0502020204030204" pitchFamily="34" charset="0"/>
              </a:rPr>
              <a:t>Instance</a:t>
            </a:r>
            <a:endParaRPr lang="pt-PT" sz="4000" dirty="0">
              <a:cs typeface="Calibri" panose="020F0502020204030204" pitchFamily="34" charset="0"/>
            </a:endParaRPr>
          </a:p>
        </p:txBody>
      </p:sp>
      <p:sp>
        <p:nvSpPr>
          <p:cNvPr id="8" name="Marcador de Posição do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Ano </a:t>
            </a:r>
            <a:r>
              <a:rPr lang="en-US" dirty="0" smtClean="0">
                <a:solidFill>
                  <a:schemeClr val="tx1"/>
                </a:solidFill>
              </a:rPr>
              <a:t>Letivo </a:t>
            </a:r>
            <a:r>
              <a:rPr lang="en-US" dirty="0" smtClean="0">
                <a:solidFill>
                  <a:schemeClr val="tx1"/>
                </a:solidFill>
              </a:rPr>
              <a:t>18/19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026" name="Picture 2" descr="C:\Users\marilia\Desktop\paf\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729" y="2439270"/>
            <a:ext cx="7494976" cy="3905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marilia\Desktop\paf\8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8550" y="2268325"/>
            <a:ext cx="4743450" cy="4276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7739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54954" y="875211"/>
            <a:ext cx="8761413" cy="1105866"/>
          </a:xfrm>
        </p:spPr>
        <p:txBody>
          <a:bodyPr/>
          <a:lstStyle/>
          <a:p>
            <a:r>
              <a:rPr lang="pt-PT" sz="4000" dirty="0" err="1" smtClean="0">
                <a:cs typeface="Calibri" panose="020F0502020204030204" pitchFamily="34" charset="0"/>
              </a:rPr>
              <a:t>Key</a:t>
            </a:r>
            <a:r>
              <a:rPr lang="pt-PT" sz="4000" dirty="0" smtClean="0">
                <a:cs typeface="Calibri" panose="020F0502020204030204" pitchFamily="34" charset="0"/>
              </a:rPr>
              <a:t> </a:t>
            </a:r>
            <a:r>
              <a:rPr lang="pt-PT" sz="4000" dirty="0" err="1" smtClean="0">
                <a:cs typeface="Calibri" panose="020F0502020204030204" pitchFamily="34" charset="0"/>
              </a:rPr>
              <a:t>pair</a:t>
            </a:r>
            <a:endParaRPr lang="pt-PT" dirty="0"/>
          </a:p>
        </p:txBody>
      </p:sp>
      <p:sp>
        <p:nvSpPr>
          <p:cNvPr id="4" name="Marcador de Posição do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Ano </a:t>
            </a:r>
            <a:r>
              <a:rPr lang="en-US" dirty="0" smtClean="0">
                <a:solidFill>
                  <a:schemeClr val="tx1"/>
                </a:solidFill>
              </a:rPr>
              <a:t>Letivo </a:t>
            </a:r>
            <a:r>
              <a:rPr lang="en-US" dirty="0" smtClean="0">
                <a:solidFill>
                  <a:schemeClr val="tx1"/>
                </a:solidFill>
              </a:rPr>
              <a:t>18/19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050" name="Picture 2" descr="C:\Users\marilia\Desktop\paf\9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9708" y="2318197"/>
            <a:ext cx="8642282" cy="3536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9441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z="4000" dirty="0" err="1" smtClean="0"/>
              <a:t>PuTTYgen</a:t>
            </a:r>
            <a:endParaRPr lang="pt-PT" sz="4000" dirty="0"/>
          </a:p>
        </p:txBody>
      </p:sp>
      <p:sp>
        <p:nvSpPr>
          <p:cNvPr id="4" name="Marcador de Posição do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Ano </a:t>
            </a:r>
            <a:r>
              <a:rPr lang="en-US" dirty="0" smtClean="0">
                <a:solidFill>
                  <a:schemeClr val="tx1"/>
                </a:solidFill>
              </a:rPr>
              <a:t>Letivo </a:t>
            </a:r>
            <a:r>
              <a:rPr lang="en-US" dirty="0" smtClean="0">
                <a:solidFill>
                  <a:schemeClr val="tx1"/>
                </a:solidFill>
              </a:rPr>
              <a:t>18/19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075" name="Picture 3" descr="C:\Users\marilia\Desktop\paf\1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406" y="2283653"/>
            <a:ext cx="2952750" cy="971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marilia\Desktop\paf\1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1588" y="2283653"/>
            <a:ext cx="4533900" cy="4438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601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z="4000" dirty="0" err="1" smtClean="0"/>
              <a:t>PuTTY</a:t>
            </a:r>
            <a:endParaRPr lang="pt-PT" sz="4000" dirty="0"/>
          </a:p>
        </p:txBody>
      </p:sp>
      <p:sp>
        <p:nvSpPr>
          <p:cNvPr id="4" name="Marcador de Posição do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Ano </a:t>
            </a:r>
            <a:r>
              <a:rPr lang="en-US" dirty="0" smtClean="0">
                <a:solidFill>
                  <a:schemeClr val="tx1"/>
                </a:solidFill>
              </a:rPr>
              <a:t>Letivo </a:t>
            </a:r>
            <a:r>
              <a:rPr lang="en-US" dirty="0" smtClean="0">
                <a:solidFill>
                  <a:schemeClr val="tx1"/>
                </a:solidFill>
              </a:rPr>
              <a:t>18/19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098" name="Picture 2" descr="C:\Users\marilia\Desktop\paf\1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50" y="2279561"/>
            <a:ext cx="4276725" cy="4019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marilia\Desktop\paf\13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48"/>
          <a:stretch/>
        </p:blipFill>
        <p:spPr bwMode="auto">
          <a:xfrm>
            <a:off x="4841875" y="2684462"/>
            <a:ext cx="7350125" cy="1848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0552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smtClean="0"/>
              <a:t>Continuação </a:t>
            </a:r>
            <a:r>
              <a:rPr lang="pt-PT" dirty="0" err="1" smtClean="0"/>
              <a:t>PuTTY</a:t>
            </a:r>
            <a:endParaRPr lang="pt-PT" dirty="0"/>
          </a:p>
        </p:txBody>
      </p:sp>
      <p:sp>
        <p:nvSpPr>
          <p:cNvPr id="4" name="Marcador de Posição do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Ano </a:t>
            </a:r>
            <a:r>
              <a:rPr lang="en-US" dirty="0" smtClean="0">
                <a:solidFill>
                  <a:schemeClr val="tx1"/>
                </a:solidFill>
              </a:rPr>
              <a:t>Letivo </a:t>
            </a:r>
            <a:r>
              <a:rPr lang="en-US" dirty="0" smtClean="0">
                <a:solidFill>
                  <a:schemeClr val="tx1"/>
                </a:solidFill>
              </a:rPr>
              <a:t>18/19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122" name="Picture 2" descr="C:\Users\marilia\Desktop\paf\1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003" y="2198686"/>
            <a:ext cx="3889822" cy="4181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marilia\Desktop\paf\1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8723" y="2198687"/>
            <a:ext cx="7916371" cy="4181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4676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la de Reunião de Ião">
  <a:themeElements>
    <a:clrScheme name="Ion Boardroom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Ion Boardroom" id="{FC33163D-4339-46B1-8EED-24C834239D99}" vid="{A3AB87EF-B655-4FFF-8D05-F333AD7F2789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485</TotalTime>
  <Words>196</Words>
  <Application>Microsoft Office PowerPoint</Application>
  <PresentationFormat>Personalizados</PresentationFormat>
  <Paragraphs>68</Paragraphs>
  <Slides>28</Slides>
  <Notes>0</Notes>
  <HiddenSlides>0</HiddenSlides>
  <MMClips>1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dos diapositivos</vt:lpstr>
      </vt:variant>
      <vt:variant>
        <vt:i4>28</vt:i4>
      </vt:variant>
    </vt:vector>
  </HeadingPairs>
  <TitlesOfParts>
    <vt:vector size="29" baseType="lpstr">
      <vt:lpstr>Sala de Reunião de Ião</vt:lpstr>
      <vt:lpstr>Profij Nível  IV: Técnico de informática - Sistemas Wildbook Projeto Final        </vt:lpstr>
      <vt:lpstr>Como e onde originou a ideia?</vt:lpstr>
      <vt:lpstr>Início</vt:lpstr>
      <vt:lpstr>AWS</vt:lpstr>
      <vt:lpstr>Aws Instance</vt:lpstr>
      <vt:lpstr>Key pair</vt:lpstr>
      <vt:lpstr>PuTTYgen</vt:lpstr>
      <vt:lpstr>PuTTY</vt:lpstr>
      <vt:lpstr>Continuação PuTTY</vt:lpstr>
      <vt:lpstr>Erro </vt:lpstr>
      <vt:lpstr>Instalação Ubuntu</vt:lpstr>
      <vt:lpstr>Fim da Instância</vt:lpstr>
      <vt:lpstr>Apresentação do PowerPoint</vt:lpstr>
      <vt:lpstr>Tomcat</vt:lpstr>
      <vt:lpstr>Apresentação do PowerPoint</vt:lpstr>
      <vt:lpstr>Apresentação do PowerPoint</vt:lpstr>
      <vt:lpstr>Permissões</vt:lpstr>
      <vt:lpstr>Edição de ficheiro</vt:lpstr>
      <vt:lpstr>Apresentação do PowerPoint</vt:lpstr>
      <vt:lpstr>Solução do erro</vt:lpstr>
      <vt:lpstr>Edição de utilizadores</vt:lpstr>
      <vt:lpstr>Apresentação do PowerPoint</vt:lpstr>
      <vt:lpstr> Conclusão do Tomcat</vt:lpstr>
      <vt:lpstr>Download do Wildbook</vt:lpstr>
      <vt:lpstr>Tentativa de conseguir ficheiro .war</vt:lpstr>
      <vt:lpstr>Emails</vt:lpstr>
      <vt:lpstr>Pesquisas</vt:lpstr>
      <vt:lpstr>Considerações finais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Alunos</dc:creator>
  <cp:lastModifiedBy>marilia freitas</cp:lastModifiedBy>
  <cp:revision>38</cp:revision>
  <dcterms:created xsi:type="dcterms:W3CDTF">2019-05-07T08:44:26Z</dcterms:created>
  <dcterms:modified xsi:type="dcterms:W3CDTF">2019-07-28T13:43:44Z</dcterms:modified>
</cp:coreProperties>
</file>